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5" r:id="rId7"/>
    <p:sldId id="266" r:id="rId8"/>
    <p:sldId id="260" r:id="rId9"/>
    <p:sldId id="261" r:id="rId10"/>
    <p:sldId id="262" r:id="rId11"/>
    <p:sldId id="264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44"/>
    <p:restoredTop sz="94715"/>
  </p:normalViewPr>
  <p:slideViewPr>
    <p:cSldViewPr snapToGrid="0" snapToObjects="1">
      <p:cViewPr varScale="1">
        <p:scale>
          <a:sx n="51" d="100"/>
          <a:sy n="51" d="100"/>
        </p:scale>
        <p:origin x="4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Ant</a:t>
            </a:r>
            <a:r>
              <a:rPr lang="zh-TW" altLang="en-US" dirty="0" smtClean="0"/>
              <a:t> </a:t>
            </a:r>
            <a:r>
              <a:rPr lang="en-US" dirty="0" smtClean="0"/>
              <a:t>Farm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105030009 </a:t>
            </a:r>
            <a:r>
              <a:rPr lang="zh-TW" altLang="en-US" dirty="0" smtClean="0"/>
              <a:t>黎佑廷   </a:t>
            </a:r>
            <a:r>
              <a:rPr lang="en-US" altLang="zh-TW" dirty="0" smtClean="0"/>
              <a:t>105030010 </a:t>
            </a:r>
            <a:r>
              <a:rPr lang="zh-TW" altLang="en-US" dirty="0" smtClean="0"/>
              <a:t>彭靖   </a:t>
            </a:r>
            <a:r>
              <a:rPr lang="en-US" altLang="zh-TW" dirty="0" smtClean="0"/>
              <a:t>105030015 </a:t>
            </a:r>
            <a:r>
              <a:rPr lang="zh-TW" altLang="en-US" dirty="0" smtClean="0"/>
              <a:t>郭家瑋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352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Data_Mon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Initialize and control the parameter of spiders</a:t>
            </a:r>
          </a:p>
          <a:p>
            <a:r>
              <a:rPr lang="en-US" altLang="zh-TW" dirty="0" err="1"/>
              <a:t>monster_x</a:t>
            </a:r>
            <a:r>
              <a:rPr lang="en-US" altLang="zh-TW" dirty="0"/>
              <a:t>,  </a:t>
            </a:r>
            <a:r>
              <a:rPr lang="en-US" altLang="zh-TW" dirty="0" err="1"/>
              <a:t>monster_y</a:t>
            </a:r>
            <a:endParaRPr lang="en-US" altLang="zh-TW" dirty="0"/>
          </a:p>
          <a:p>
            <a:r>
              <a:rPr lang="en-US" altLang="zh-TW" dirty="0" err="1"/>
              <a:t>spider_x</a:t>
            </a:r>
            <a:r>
              <a:rPr lang="en-US" altLang="zh-TW" dirty="0"/>
              <a:t>, </a:t>
            </a:r>
            <a:r>
              <a:rPr lang="en-US" altLang="zh-TW" dirty="0" err="1"/>
              <a:t>spider_y</a:t>
            </a:r>
            <a:endParaRPr lang="en-US" altLang="zh-TW" dirty="0"/>
          </a:p>
          <a:p>
            <a:r>
              <a:rPr lang="en-US" altLang="zh-TW" dirty="0" err="1"/>
              <a:t>init_spider_y</a:t>
            </a:r>
            <a:r>
              <a:rPr lang="en-US" altLang="zh-TW" dirty="0"/>
              <a:t> = -650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197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Minimap_draw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OnDraw</a:t>
            </a:r>
            <a:r>
              <a:rPr lang="en-US" altLang="zh-TW" dirty="0"/>
              <a:t>(): blue -- spider ,  </a:t>
            </a:r>
            <a:r>
              <a:rPr lang="en-US" altLang="zh-TW" dirty="0" err="1"/>
              <a:t>normal_ant</a:t>
            </a:r>
            <a:r>
              <a:rPr lang="en-US" altLang="zh-TW" dirty="0"/>
              <a:t> – gray,  </a:t>
            </a:r>
            <a:r>
              <a:rPr lang="en-US" altLang="zh-TW" dirty="0" err="1"/>
              <a:t>work_ant</a:t>
            </a:r>
            <a:r>
              <a:rPr lang="en-US" altLang="zh-TW" dirty="0"/>
              <a:t> – green ,  </a:t>
            </a:r>
            <a:r>
              <a:rPr lang="en-US" altLang="zh-TW" dirty="0" err="1"/>
              <a:t>soldier_ant</a:t>
            </a:r>
            <a:r>
              <a:rPr lang="en-US" altLang="zh-TW" dirty="0"/>
              <a:t> -- red;</a:t>
            </a:r>
          </a:p>
          <a:p>
            <a:r>
              <a:rPr lang="en-US" altLang="zh-TW" dirty="0" err="1"/>
              <a:t>OnTouchEvent</a:t>
            </a:r>
            <a:r>
              <a:rPr lang="en-US" altLang="zh-TW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977670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畫面</a:t>
            </a:r>
            <a:r>
              <a:rPr lang="zh-TW" altLang="en-US" dirty="0"/>
              <a:t>截圖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046" y="1308866"/>
            <a:ext cx="2571750" cy="4572000"/>
          </a:xfrm>
          <a:prstGeom prst="rect">
            <a:avLst/>
          </a:prstGeom>
        </p:spPr>
      </p:pic>
      <p:sp>
        <p:nvSpPr>
          <p:cNvPr id="8" name="內容版面配置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6343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仍待改進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Data_Ant.go_where</a:t>
            </a:r>
            <a:r>
              <a:rPr lang="en-US" altLang="zh-TW" dirty="0" smtClean="0"/>
              <a:t>();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80007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遊戲簡介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一個螞蟻養成遊戲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螞蟻分為三種，普通螞蟻、工蟻、兵蟻，其中工蟻可以撿食物，兵蟻可以抵禦外敵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撿食物回到蟻窩後，可以繁殖更多螞蟻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48427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Diagram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216" y="336330"/>
            <a:ext cx="9547728" cy="6880371"/>
          </a:xfrm>
        </p:spPr>
      </p:pic>
    </p:spTree>
    <p:extLst>
      <p:ext uri="{BB962C8B-B14F-4D97-AF65-F5344CB8AC3E}">
        <p14:creationId xmlns:p14="http://schemas.microsoft.com/office/powerpoint/2010/main" val="1190431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</a:t>
            </a:r>
            <a:endParaRPr 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382" y="2305843"/>
            <a:ext cx="2069008" cy="3678238"/>
          </a:xfr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485" y="2407300"/>
            <a:ext cx="2011939" cy="357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60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Activity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Timer</a:t>
            </a:r>
            <a:r>
              <a:rPr lang="zh-TW" altLang="en-US" dirty="0" smtClean="0"/>
              <a:t>：</a:t>
            </a:r>
            <a:r>
              <a:rPr lang="en-US" altLang="zh-TW" dirty="0" smtClean="0"/>
              <a:t>count++  and upgrade positions by dx, </a:t>
            </a:r>
            <a:r>
              <a:rPr lang="en-US" altLang="zh-TW" dirty="0" err="1" smtClean="0"/>
              <a:t>dy</a:t>
            </a:r>
            <a:r>
              <a:rPr lang="en-US" altLang="zh-TW" dirty="0" smtClean="0"/>
              <a:t> given by</a:t>
            </a:r>
          </a:p>
          <a:p>
            <a:r>
              <a:rPr lang="en-US" dirty="0" smtClean="0"/>
              <a:t>Buttons to add three kinds of ants, trigger intent</a:t>
            </a:r>
          </a:p>
          <a:p>
            <a:r>
              <a:rPr lang="en-US" dirty="0" err="1" smtClean="0"/>
              <a:t>TextViews</a:t>
            </a:r>
            <a:r>
              <a:rPr lang="en-US" dirty="0" smtClean="0"/>
              <a:t> to show number of three kinds of ants</a:t>
            </a:r>
          </a:p>
          <a:p>
            <a:r>
              <a:rPr lang="en-US" dirty="0" smtClean="0"/>
              <a:t>View </a:t>
            </a:r>
            <a:r>
              <a:rPr lang="en-US" dirty="0" err="1" smtClean="0"/>
              <a:t>minimap</a:t>
            </a:r>
            <a:endParaRPr lang="en-US" dirty="0" smtClean="0"/>
          </a:p>
          <a:p>
            <a:r>
              <a:rPr lang="en-US" dirty="0" smtClean="0"/>
              <a:t>View Map</a:t>
            </a:r>
          </a:p>
          <a:p>
            <a:r>
              <a:rPr lang="en-US" dirty="0" err="1" smtClean="0"/>
              <a:t>View.OnClickListener</a:t>
            </a:r>
            <a:r>
              <a:rPr lang="en-US" dirty="0" smtClean="0"/>
              <a:t>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988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Textviews</a:t>
            </a:r>
            <a:r>
              <a:rPr lang="en-US" dirty="0" smtClean="0"/>
              <a:t> to show cost, food</a:t>
            </a:r>
          </a:p>
          <a:p>
            <a:r>
              <a:rPr lang="en-US" dirty="0" smtClean="0"/>
              <a:t>Buttons to buy or cancel</a:t>
            </a:r>
          </a:p>
          <a:p>
            <a:r>
              <a:rPr lang="en-US" dirty="0" smtClean="0"/>
              <a:t>Cancel button to trigger intent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621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Button to trigger intent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441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Ant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Public static </a:t>
            </a:r>
            <a:r>
              <a:rPr lang="en-US" dirty="0" err="1" smtClean="0"/>
              <a:t>data_ant</a:t>
            </a:r>
            <a:r>
              <a:rPr lang="en-US" dirty="0" smtClean="0"/>
              <a:t>[] </a:t>
            </a:r>
            <a:r>
              <a:rPr lang="en-US" dirty="0" err="1" smtClean="0"/>
              <a:t>n_ants</a:t>
            </a:r>
            <a:r>
              <a:rPr lang="en-US" dirty="0" smtClean="0"/>
              <a:t>  = new </a:t>
            </a:r>
            <a:r>
              <a:rPr lang="en-US" dirty="0" err="1" smtClean="0"/>
              <a:t>data_ant</a:t>
            </a:r>
            <a:r>
              <a:rPr lang="en-US" dirty="0" smtClean="0"/>
              <a:t>[10000]</a:t>
            </a:r>
          </a:p>
          <a:p>
            <a:r>
              <a:rPr lang="en-US" dirty="0" smtClean="0"/>
              <a:t>Public static </a:t>
            </a:r>
            <a:r>
              <a:rPr lang="en-US" dirty="0" err="1" smtClean="0"/>
              <a:t>data_ant</a:t>
            </a:r>
            <a:r>
              <a:rPr lang="en-US" dirty="0" smtClean="0"/>
              <a:t>[] </a:t>
            </a:r>
            <a:r>
              <a:rPr lang="en-US" dirty="0" err="1" smtClean="0"/>
              <a:t>w_ants</a:t>
            </a:r>
            <a:r>
              <a:rPr lang="en-US" dirty="0" smtClean="0"/>
              <a:t> = new </a:t>
            </a:r>
            <a:r>
              <a:rPr lang="en-US" dirty="0" err="1" smtClean="0"/>
              <a:t>data_ant</a:t>
            </a:r>
            <a:r>
              <a:rPr lang="en-US" dirty="0" smtClean="0"/>
              <a:t>[10000]</a:t>
            </a:r>
          </a:p>
          <a:p>
            <a:r>
              <a:rPr lang="en-US" dirty="0" smtClean="0"/>
              <a:t>Public static </a:t>
            </a:r>
            <a:r>
              <a:rPr lang="en-US" dirty="0" err="1" smtClean="0"/>
              <a:t>data_ant</a:t>
            </a:r>
            <a:r>
              <a:rPr lang="en-US" dirty="0" smtClean="0"/>
              <a:t>[] </a:t>
            </a:r>
            <a:r>
              <a:rPr lang="en-US" dirty="0" err="1" smtClean="0"/>
              <a:t>s_ants</a:t>
            </a:r>
            <a:r>
              <a:rPr lang="en-US" dirty="0" smtClean="0"/>
              <a:t>  = new </a:t>
            </a:r>
            <a:r>
              <a:rPr lang="en-US" dirty="0" err="1" smtClean="0"/>
              <a:t>data_ant</a:t>
            </a:r>
            <a:r>
              <a:rPr lang="en-US" dirty="0" smtClean="0"/>
              <a:t>[10000]</a:t>
            </a:r>
          </a:p>
          <a:p>
            <a:r>
              <a:rPr lang="en-US" dirty="0" smtClean="0"/>
              <a:t>Public static </a:t>
            </a:r>
            <a:r>
              <a:rPr lang="en-US" dirty="0" err="1" smtClean="0"/>
              <a:t>data_mon</a:t>
            </a:r>
            <a:r>
              <a:rPr lang="en-US" dirty="0" smtClean="0"/>
              <a:t>[] monsters = new </a:t>
            </a:r>
            <a:r>
              <a:rPr lang="en-US" dirty="0" err="1" smtClean="0"/>
              <a:t>data_mon</a:t>
            </a:r>
            <a:r>
              <a:rPr lang="en-US" dirty="0" smtClean="0"/>
              <a:t>[10000]</a:t>
            </a:r>
          </a:p>
          <a:p>
            <a:r>
              <a:rPr lang="en-US" dirty="0" smtClean="0"/>
              <a:t>Public static </a:t>
            </a:r>
            <a:r>
              <a:rPr lang="en-US" dirty="0" err="1" smtClean="0"/>
              <a:t>data_mon</a:t>
            </a:r>
            <a:r>
              <a:rPr lang="en-US" dirty="0" smtClean="0"/>
              <a:t>[] spiders    =  new </a:t>
            </a:r>
            <a:r>
              <a:rPr lang="en-US" dirty="0" err="1" smtClean="0"/>
              <a:t>data_mon</a:t>
            </a:r>
            <a:r>
              <a:rPr lang="en-US" dirty="0" smtClean="0"/>
              <a:t>[10000]</a:t>
            </a:r>
          </a:p>
          <a:p>
            <a:r>
              <a:rPr lang="en-US" dirty="0" smtClean="0"/>
              <a:t>Bitmap grass</a:t>
            </a:r>
          </a:p>
          <a:p>
            <a:r>
              <a:rPr lang="en-US" dirty="0" smtClean="0"/>
              <a:t>Use count to do animate ant, spider (</a:t>
            </a:r>
            <a:r>
              <a:rPr lang="en-US" dirty="0" err="1" smtClean="0"/>
              <a:t>setBitmap</a:t>
            </a:r>
            <a:r>
              <a:rPr lang="en-US" dirty="0" smtClean="0"/>
              <a:t>, </a:t>
            </a:r>
            <a:r>
              <a:rPr lang="en-US" dirty="0" err="1" smtClean="0"/>
              <a:t>drawBitmap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drawCircle</a:t>
            </a:r>
            <a:endParaRPr lang="en-US" dirty="0"/>
          </a:p>
          <a:p>
            <a:r>
              <a:rPr lang="en-US" dirty="0" smtClean="0"/>
              <a:t>Fight to determine number of ants– or monsters--</a:t>
            </a:r>
          </a:p>
        </p:txBody>
      </p:sp>
    </p:spTree>
    <p:extLst>
      <p:ext uri="{BB962C8B-B14F-4D97-AF65-F5344CB8AC3E}">
        <p14:creationId xmlns:p14="http://schemas.microsoft.com/office/powerpoint/2010/main" val="112712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Data_ant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born_x</a:t>
            </a:r>
            <a:r>
              <a:rPr lang="en-US" altLang="zh-TW" dirty="0"/>
              <a:t>, </a:t>
            </a:r>
            <a:r>
              <a:rPr lang="en-US" altLang="zh-TW" dirty="0" err="1"/>
              <a:t>born_y</a:t>
            </a:r>
            <a:endParaRPr lang="en-US" altLang="zh-TW" dirty="0"/>
          </a:p>
          <a:p>
            <a:r>
              <a:rPr lang="en-US" altLang="zh-TW" dirty="0"/>
              <a:t>x, y</a:t>
            </a:r>
          </a:p>
          <a:p>
            <a:r>
              <a:rPr lang="en-US" altLang="zh-TW" dirty="0" err="1"/>
              <a:t>goWhere</a:t>
            </a:r>
            <a:r>
              <a:rPr lang="en-US" altLang="zh-TW" dirty="0"/>
              <a:t>();</a:t>
            </a:r>
          </a:p>
          <a:p>
            <a:r>
              <a:rPr lang="en-US" altLang="zh-TW" dirty="0" err="1"/>
              <a:t>Random_go</a:t>
            </a:r>
            <a:r>
              <a:rPr lang="en-US" altLang="zh-TW" dirty="0"/>
              <a:t>() : change its direction every 2500ms;</a:t>
            </a:r>
          </a:p>
          <a:p>
            <a:r>
              <a:rPr lang="en-US" altLang="zh-TW" dirty="0" err="1"/>
              <a:t>March_toward_target</a:t>
            </a:r>
            <a:r>
              <a:rPr lang="en-US" altLang="zh-TW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69688512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554</TotalTime>
  <Words>257</Words>
  <Application>Microsoft Office PowerPoint</Application>
  <PresentationFormat>寬螢幕</PresentationFormat>
  <Paragraphs>51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7" baseType="lpstr">
      <vt:lpstr>微軟正黑體</vt:lpstr>
      <vt:lpstr>Gill Sans MT</vt:lpstr>
      <vt:lpstr>Wingdings 2</vt:lpstr>
      <vt:lpstr>Dividend</vt:lpstr>
      <vt:lpstr>Ant Farm </vt:lpstr>
      <vt:lpstr>遊戲簡介</vt:lpstr>
      <vt:lpstr>Block Diagram</vt:lpstr>
      <vt:lpstr>Layout</vt:lpstr>
      <vt:lpstr>Main Activity</vt:lpstr>
      <vt:lpstr>shop</vt:lpstr>
      <vt:lpstr>warning</vt:lpstr>
      <vt:lpstr>Ant class</vt:lpstr>
      <vt:lpstr>Data_ant</vt:lpstr>
      <vt:lpstr>Data_Mon</vt:lpstr>
      <vt:lpstr>Minimap_draw</vt:lpstr>
      <vt:lpstr>畫面截圖</vt:lpstr>
      <vt:lpstr>仍待改進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 Farm</dc:title>
  <dc:creator>Peng Jing</dc:creator>
  <cp:lastModifiedBy>家瑋 郭</cp:lastModifiedBy>
  <cp:revision>21</cp:revision>
  <dcterms:created xsi:type="dcterms:W3CDTF">2018-12-24T16:47:09Z</dcterms:created>
  <dcterms:modified xsi:type="dcterms:W3CDTF">2019-09-23T15:17:29Z</dcterms:modified>
</cp:coreProperties>
</file>

<file path=docProps/thumbnail.jpeg>
</file>